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80" d="100"/>
          <a:sy n="80" d="100"/>
        </p:scale>
        <p:origin x="787" y="1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77EC-FF8F-48BB-B5F9-1CDA07ADC8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2AF679-7BC8-471F-87C0-24FF2C3DB2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D91B1-7F04-46D8-9DD0-A466E7489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EF2B3-BB0B-4747-BEEB-B60560450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387BE-E138-4F76-AF1B-C5B435EF3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35585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8CEAE-EEB5-45FF-9399-21FF0B589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5B3FC9-2782-447D-AEDB-B84452213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F39D8F-EF2F-499B-9C59-D6FC45845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1F365-C5BF-48A4-AC17-E082DE5EE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55D16-3DE0-48C0-AFE1-D407EB571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30430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79A452-1707-4BE2-A140-BBDF19782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9F09C-E4F8-4EFA-8EA3-10C6D4DCF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D0802-AE14-4CAE-9F64-B34EEC72D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1CD8F-89E0-4328-BA7A-2D59B769B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6D9B6-EAA2-4EC3-B1FB-DA066D9B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23447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D8C7B-5FB5-4FFD-B162-85126E1A7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57AB2-A322-4974-B1A5-DEF919609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FAD15-9EEC-49C0-8AE1-CFD4E162A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DE22A-8A5F-4453-AD74-55F190F50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88DF3-B860-47AA-A35F-110D88319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31059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316D6-C37F-44CC-A0A7-9397817EB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415F3-EFAD-436D-94E4-267E7ACA7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7D407-59C2-44CA-8C7A-6A964E6DE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A933E-2D6D-4240-9A68-D2A857113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F4A25-4C17-4AF1-A9BB-A892B7FDD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41337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1FAF0-091D-48C0-9475-6F0AE6649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F69A2-0620-4B7E-B737-D90C85E78C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61A078-5E5A-4A67-8130-1E715AEFC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A4032-905D-4FDF-B282-B256C82B8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DFE26A-31B8-446A-ABBB-B350DEF1A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27094-D664-4DFF-8074-EE01B1283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98945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A7F8A-10D0-4542-BAA7-E4710651C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17357-C78C-42AE-B9FD-A9220FB9E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B36D8-F7EE-48F2-99C3-48B3B6874B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B60F7C-FF5D-4158-92D4-BD93F723B3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BCE0D0-F1AE-467A-A3DB-95B0414446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AF87C3-CCEF-497F-9AFC-23371011D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89732-189B-4ABD-BFCA-D086591E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6DD773-E659-49F4-85FE-F5C4F99D3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513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20AA2-F470-4D2E-9519-510CE9B76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04CDD-51D5-4A11-B2CE-59A500CEB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05BCBB-37E9-4C61-B9FB-9959DC399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255079-E904-4564-BE38-AE049C2E8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99178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9853F0-3235-484E-8F03-AFFE5678C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F5351B-FB6D-4752-AF2F-0AA346A5B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890965-8ED5-44C8-8030-7F4EB49AA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43324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5F875-B261-47D6-A51E-74B219F2C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0D183-B76B-48BE-B6E4-80AA44E7F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B826DE-D8BD-49C8-8C0C-44173CD28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7F5BCA-387F-43DA-838E-249118949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1E1E7C-1233-45D9-8A45-F3F0BEE61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E01719-66EC-4A26-9D54-C1C9D194D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80306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2DED4-A1AD-441F-9771-49B324425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8289FE-32A8-44FC-BCB0-723378CC6C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77E76F-9BDA-45FB-9B6B-9BE3DB71E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31F8F3-E236-4178-8717-D9FFB43BD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85A9C9-0F24-4DFD-8A53-57E06F827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A3B1A-05A7-4E1B-9549-21958E6D0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1844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447D32-A38B-4368-AEE7-90D5B1AE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45A50-A86F-481F-9EDC-437D0470F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98702-4632-4348-87F5-F5885F1251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F6499-A942-4892-B65F-6DF9C55958BA}" type="datetimeFigureOut">
              <a:rPr lang="he-IL" smtClean="0"/>
              <a:t>י"ז/חשון/תשפ"א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6378C-52DA-44A1-9C6D-A869BCA48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DA854-9E64-4533-80ED-7FD7323B8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ADCEF2-EC4D-4562-ABBE-8EFD68CE84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27599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ACEDC3-B230-444E-87EB-E8D3812AB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313736"/>
            <a:ext cx="12749753" cy="7171736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E0C503F-725C-42CD-B0CC-73A8AB4F30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350" y="6550588"/>
            <a:ext cx="194309" cy="29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848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DBC68B-5B61-4ECD-ACD2-41ABCD2FD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313736"/>
            <a:ext cx="12749753" cy="717173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99576A-7CDC-46A2-ABBF-125BB1B083F4}"/>
              </a:ext>
            </a:extLst>
          </p:cNvPr>
          <p:cNvSpPr/>
          <p:nvPr/>
        </p:nvSpPr>
        <p:spPr>
          <a:xfrm>
            <a:off x="1577703" y="590550"/>
            <a:ext cx="10174809" cy="5676900"/>
          </a:xfrm>
          <a:prstGeom prst="rect">
            <a:avLst/>
          </a:prstGeom>
          <a:solidFill>
            <a:schemeClr val="tx2">
              <a:lumMod val="7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C130425D-6277-4456-A939-20DABF0F0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350" y="6550588"/>
            <a:ext cx="194309" cy="29979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C89CA3B-F54A-400C-8A40-7AF1DB3CC70E}"/>
              </a:ext>
            </a:extLst>
          </p:cNvPr>
          <p:cNvGrpSpPr/>
          <p:nvPr/>
        </p:nvGrpSpPr>
        <p:grpSpPr>
          <a:xfrm>
            <a:off x="10531549" y="698189"/>
            <a:ext cx="1090613" cy="1042988"/>
            <a:chOff x="1395413" y="385762"/>
            <a:chExt cx="1090613" cy="104298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34B9279-84AC-4FA4-B05E-2BDDE1EA144F}"/>
                </a:ext>
              </a:extLst>
            </p:cNvPr>
            <p:cNvSpPr/>
            <p:nvPr/>
          </p:nvSpPr>
          <p:spPr>
            <a:xfrm>
              <a:off x="1395413" y="385762"/>
              <a:ext cx="1090613" cy="104298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12" name="Picture 11" descr="Icon&#10;&#10;Description automatically generated">
              <a:extLst>
                <a:ext uri="{FF2B5EF4-FFF2-40B4-BE49-F238E27FC236}">
                  <a16:creationId xmlns:a16="http://schemas.microsoft.com/office/drawing/2014/main" id="{A6E9D451-F42C-4616-AFE9-DCEC94374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5876" y="390525"/>
              <a:ext cx="642055" cy="990600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A79FA53-913B-4F26-A219-2446F8EE4BD2}"/>
              </a:ext>
            </a:extLst>
          </p:cNvPr>
          <p:cNvSpPr txBox="1"/>
          <p:nvPr/>
        </p:nvSpPr>
        <p:spPr>
          <a:xfrm>
            <a:off x="2840096" y="776924"/>
            <a:ext cx="7650022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800" dirty="0">
                <a:solidFill>
                  <a:srgbClr val="FFC000"/>
                </a:solidFill>
                <a:latin typeface="Avenir Next LT Pro" panose="020B0504020202020204" pitchFamily="34" charset="0"/>
                <a:ea typeface="Cambria" panose="02040503050406030204" pitchFamily="18" charset="0"/>
                <a:cs typeface="Aharoni" panose="02010803020104030203" pitchFamily="2" charset="-79"/>
              </a:rPr>
              <a:t>שלום עומר דיטל, </a:t>
            </a:r>
          </a:p>
          <a:p>
            <a:pPr algn="r"/>
            <a:r>
              <a:rPr lang="he-IL" sz="2800" dirty="0">
                <a:solidFill>
                  <a:srgbClr val="FFC000"/>
                </a:solidFill>
                <a:latin typeface="Avenir Next LT Pro" panose="020B0504020202020204" pitchFamily="34" charset="0"/>
                <a:ea typeface="Cambria" panose="02040503050406030204" pitchFamily="18" charset="0"/>
                <a:cs typeface="Aharoni" panose="02010803020104030203" pitchFamily="2" charset="-79"/>
              </a:rPr>
              <a:t>למי תרצה לשלוח התראה 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6A08B7-818A-482F-A364-989F928C06B8}"/>
              </a:ext>
            </a:extLst>
          </p:cNvPr>
          <p:cNvSpPr txBox="1"/>
          <p:nvPr/>
        </p:nvSpPr>
        <p:spPr>
          <a:xfrm>
            <a:off x="8998133" y="2043425"/>
            <a:ext cx="251105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solidFill>
                  <a:schemeClr val="bg1"/>
                </a:solidFill>
                <a:latin typeface="Avenir Next LT Pro" panose="020B0504020202020204" pitchFamily="34" charset="0"/>
                <a:ea typeface="Cambria" panose="02040503050406030204" pitchFamily="18" charset="0"/>
                <a:cs typeface="Aharoni" panose="02010803020104030203" pitchFamily="2" charset="-79"/>
              </a:rPr>
              <a:t>חברים שלי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3E9274-589A-47DF-880E-8DFE47D7285B}"/>
              </a:ext>
            </a:extLst>
          </p:cNvPr>
          <p:cNvSpPr txBox="1"/>
          <p:nvPr/>
        </p:nvSpPr>
        <p:spPr>
          <a:xfrm>
            <a:off x="4260166" y="1965279"/>
            <a:ext cx="251105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solidFill>
                  <a:schemeClr val="bg1"/>
                </a:solidFill>
                <a:latin typeface="Avenir Next LT Pro" panose="020B0504020202020204" pitchFamily="34" charset="0"/>
                <a:ea typeface="Cambria" panose="02040503050406030204" pitchFamily="18" charset="0"/>
                <a:cs typeface="Aharoni" panose="02010803020104030203" pitchFamily="2" charset="-79"/>
              </a:rPr>
              <a:t>קבוצות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85BFC7-B7A8-4F39-B34C-5B44D5913161}"/>
              </a:ext>
            </a:extLst>
          </p:cNvPr>
          <p:cNvSpPr/>
          <p:nvPr/>
        </p:nvSpPr>
        <p:spPr>
          <a:xfrm>
            <a:off x="8124825" y="2975266"/>
            <a:ext cx="3343275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r"/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נגה לבן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6A74766-33D8-48AB-BE34-FDF0DC70253B}"/>
              </a:ext>
            </a:extLst>
          </p:cNvPr>
          <p:cNvSpPr/>
          <p:nvPr/>
        </p:nvSpPr>
        <p:spPr>
          <a:xfrm>
            <a:off x="8124825" y="2573419"/>
            <a:ext cx="3343275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r"/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עידן שוסטר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CA8F8EC-38BA-4AAF-9472-96CFA470C8BE}"/>
              </a:ext>
            </a:extLst>
          </p:cNvPr>
          <p:cNvSpPr/>
          <p:nvPr/>
        </p:nvSpPr>
        <p:spPr>
          <a:xfrm>
            <a:off x="8124825" y="3802419"/>
            <a:ext cx="3343275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r"/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ספיר מועלם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409617-9883-4E3B-B2C3-89C83108E4B3}"/>
              </a:ext>
            </a:extLst>
          </p:cNvPr>
          <p:cNvSpPr/>
          <p:nvPr/>
        </p:nvSpPr>
        <p:spPr>
          <a:xfrm>
            <a:off x="8124825" y="3400572"/>
            <a:ext cx="3343275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r"/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אלעד אהרוני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FD1F0D1-E8F6-4E24-9746-0F1ECB68E23B}"/>
              </a:ext>
            </a:extLst>
          </p:cNvPr>
          <p:cNvSpPr/>
          <p:nvPr/>
        </p:nvSpPr>
        <p:spPr>
          <a:xfrm>
            <a:off x="3324215" y="2975266"/>
            <a:ext cx="3343275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r"/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בודקים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20E0F46-8D2C-460B-BA48-FE37EAA6B629}"/>
              </a:ext>
            </a:extLst>
          </p:cNvPr>
          <p:cNvSpPr/>
          <p:nvPr/>
        </p:nvSpPr>
        <p:spPr>
          <a:xfrm>
            <a:off x="3324215" y="2573419"/>
            <a:ext cx="3343275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r"/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תוכניתניםםם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37DE61A-A340-4A55-BC1D-729FCF40F224}"/>
              </a:ext>
            </a:extLst>
          </p:cNvPr>
          <p:cNvSpPr/>
          <p:nvPr/>
        </p:nvSpPr>
        <p:spPr>
          <a:xfrm>
            <a:off x="3324215" y="3400572"/>
            <a:ext cx="3343275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r"/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פיאמים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8FFBAFB-6BA8-4689-8667-529E3631BEA7}"/>
              </a:ext>
            </a:extLst>
          </p:cNvPr>
          <p:cNvSpPr/>
          <p:nvPr/>
        </p:nvSpPr>
        <p:spPr>
          <a:xfrm>
            <a:off x="8129588" y="4347905"/>
            <a:ext cx="3338512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he-IL" sz="3200" b="1" dirty="0">
              <a:solidFill>
                <a:schemeClr val="accent1">
                  <a:lumMod val="60000"/>
                  <a:lumOff val="4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4B459C0-2537-4B6B-AB02-3ADC736C3690}"/>
              </a:ext>
            </a:extLst>
          </p:cNvPr>
          <p:cNvSpPr/>
          <p:nvPr/>
        </p:nvSpPr>
        <p:spPr>
          <a:xfrm>
            <a:off x="3326596" y="3871349"/>
            <a:ext cx="3338512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he-IL" sz="3200" b="1" dirty="0">
              <a:solidFill>
                <a:schemeClr val="accent1">
                  <a:lumMod val="60000"/>
                  <a:lumOff val="4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CCF521A-16AC-4B87-8E6C-B003A8CC56F0}"/>
              </a:ext>
            </a:extLst>
          </p:cNvPr>
          <p:cNvSpPr/>
          <p:nvPr/>
        </p:nvSpPr>
        <p:spPr>
          <a:xfrm>
            <a:off x="8191498" y="2619375"/>
            <a:ext cx="147640" cy="23145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01A9F1A-976F-44ED-BAC8-3C2A99156E7A}"/>
              </a:ext>
            </a:extLst>
          </p:cNvPr>
          <p:cNvSpPr/>
          <p:nvPr/>
        </p:nvSpPr>
        <p:spPr>
          <a:xfrm>
            <a:off x="1704975" y="5424489"/>
            <a:ext cx="1619240" cy="678212"/>
          </a:xfrm>
          <a:prstGeom prst="rect">
            <a:avLst/>
          </a:prstGeom>
          <a:noFill/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>
                <a:solidFill>
                  <a:srgbClr val="FFC000"/>
                </a:solidFill>
              </a:rPr>
              <a:t>כפתור שליחת התראה </a:t>
            </a:r>
          </a:p>
        </p:txBody>
      </p:sp>
    </p:spTree>
    <p:extLst>
      <p:ext uri="{BB962C8B-B14F-4D97-AF65-F5344CB8AC3E}">
        <p14:creationId xmlns:p14="http://schemas.microsoft.com/office/powerpoint/2010/main" val="1847856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DBC68B-5B61-4ECD-ACD2-41ABCD2FD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313736"/>
            <a:ext cx="12749753" cy="717173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99576A-7CDC-46A2-ABBF-125BB1B083F4}"/>
              </a:ext>
            </a:extLst>
          </p:cNvPr>
          <p:cNvSpPr/>
          <p:nvPr/>
        </p:nvSpPr>
        <p:spPr>
          <a:xfrm>
            <a:off x="1577703" y="590550"/>
            <a:ext cx="10174809" cy="5676900"/>
          </a:xfrm>
          <a:prstGeom prst="rect">
            <a:avLst/>
          </a:prstGeom>
          <a:solidFill>
            <a:schemeClr val="tx2">
              <a:lumMod val="75000"/>
              <a:alpha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C130425D-6277-4456-A939-20DABF0F0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350" y="6550588"/>
            <a:ext cx="194309" cy="29979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C89CA3B-F54A-400C-8A40-7AF1DB3CC70E}"/>
              </a:ext>
            </a:extLst>
          </p:cNvPr>
          <p:cNvGrpSpPr/>
          <p:nvPr/>
        </p:nvGrpSpPr>
        <p:grpSpPr>
          <a:xfrm>
            <a:off x="10531549" y="698189"/>
            <a:ext cx="1090613" cy="1042988"/>
            <a:chOff x="1395413" y="385762"/>
            <a:chExt cx="1090613" cy="1042988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34B9279-84AC-4FA4-B05E-2BDDE1EA144F}"/>
                </a:ext>
              </a:extLst>
            </p:cNvPr>
            <p:cNvSpPr/>
            <p:nvPr/>
          </p:nvSpPr>
          <p:spPr>
            <a:xfrm>
              <a:off x="1395413" y="385762"/>
              <a:ext cx="1090613" cy="104298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pic>
          <p:nvPicPr>
            <p:cNvPr id="12" name="Picture 11" descr="Icon&#10;&#10;Description automatically generated">
              <a:extLst>
                <a:ext uri="{FF2B5EF4-FFF2-40B4-BE49-F238E27FC236}">
                  <a16:creationId xmlns:a16="http://schemas.microsoft.com/office/drawing/2014/main" id="{A6E9D451-F42C-4616-AFE9-DCEC94374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5876" y="390525"/>
              <a:ext cx="642055" cy="990600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A79FA53-913B-4F26-A219-2446F8EE4BD2}"/>
              </a:ext>
            </a:extLst>
          </p:cNvPr>
          <p:cNvSpPr txBox="1"/>
          <p:nvPr/>
        </p:nvSpPr>
        <p:spPr>
          <a:xfrm>
            <a:off x="6197460" y="962025"/>
            <a:ext cx="428625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3600" dirty="0">
                <a:solidFill>
                  <a:srgbClr val="FFC000"/>
                </a:solidFill>
                <a:latin typeface="Avenir Next LT Pro" panose="020B0504020202020204" pitchFamily="34" charset="0"/>
                <a:ea typeface="Cambria" panose="02040503050406030204" pitchFamily="18" charset="0"/>
                <a:cs typeface="Aharoni" panose="02010803020104030203" pitchFamily="2" charset="-79"/>
              </a:rPr>
              <a:t>שלום, עומר דיטל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6A08B7-818A-482F-A364-989F928C06B8}"/>
              </a:ext>
            </a:extLst>
          </p:cNvPr>
          <p:cNvSpPr txBox="1"/>
          <p:nvPr/>
        </p:nvSpPr>
        <p:spPr>
          <a:xfrm>
            <a:off x="8998133" y="2043425"/>
            <a:ext cx="2511053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400" dirty="0">
                <a:solidFill>
                  <a:schemeClr val="bg1"/>
                </a:solidFill>
                <a:latin typeface="Avenir Next LT Pro" panose="020B0504020202020204" pitchFamily="34" charset="0"/>
                <a:ea typeface="Cambria" panose="02040503050406030204" pitchFamily="18" charset="0"/>
                <a:cs typeface="Aharoni" panose="02010803020104030203" pitchFamily="2" charset="-79"/>
              </a:rPr>
              <a:t>בחר התראה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85BFC7-B7A8-4F39-B34C-5B44D5913161}"/>
              </a:ext>
            </a:extLst>
          </p:cNvPr>
          <p:cNvSpPr/>
          <p:nvPr/>
        </p:nvSpPr>
        <p:spPr>
          <a:xfrm>
            <a:off x="8124825" y="2975266"/>
            <a:ext cx="3343275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/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הכנסתי את ה</a:t>
            </a: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PR</a:t>
            </a:r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, אפשר לבדוק </a:t>
            </a:r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  <a:sym typeface="Wingdings" panose="05000000000000000000" pitchFamily="2" charset="2"/>
              </a:rPr>
              <a:t></a:t>
            </a:r>
            <a:endParaRPr lang="he-IL" sz="1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6A74766-33D8-48AB-BE34-FDF0DC70253B}"/>
              </a:ext>
            </a:extLst>
          </p:cNvPr>
          <p:cNvSpPr/>
          <p:nvPr/>
        </p:nvSpPr>
        <p:spPr>
          <a:xfrm>
            <a:off x="8124825" y="2573419"/>
            <a:ext cx="3343275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r" rtl="1"/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תעברו לי על ה </a:t>
            </a:r>
            <a:r>
              <a:rPr lang="en-US" sz="1600" dirty="0">
                <a:latin typeface="Aharoni" panose="02010803020104030203" pitchFamily="2" charset="-79"/>
                <a:cs typeface="Aharoni" panose="02010803020104030203" pitchFamily="2" charset="-79"/>
              </a:rPr>
              <a:t>PR</a:t>
            </a:r>
            <a:r>
              <a:rPr lang="he-IL" sz="1600" dirty="0">
                <a:latin typeface="Aharoni" panose="02010803020104030203" pitchFamily="2" charset="-79"/>
                <a:cs typeface="Aharoni" panose="02010803020104030203" pitchFamily="2" charset="-79"/>
              </a:rPr>
              <a:t> דחוףףףףף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8FFBAFB-6BA8-4689-8667-529E3631BEA7}"/>
              </a:ext>
            </a:extLst>
          </p:cNvPr>
          <p:cNvSpPr/>
          <p:nvPr/>
        </p:nvSpPr>
        <p:spPr>
          <a:xfrm>
            <a:off x="8129588" y="3450833"/>
            <a:ext cx="3338512" cy="32471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+</a:t>
            </a:r>
            <a:endParaRPr lang="he-IL" sz="3200" b="1" dirty="0">
              <a:solidFill>
                <a:schemeClr val="accent1">
                  <a:lumMod val="60000"/>
                  <a:lumOff val="4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CCF521A-16AC-4B87-8E6C-B003A8CC56F0}"/>
              </a:ext>
            </a:extLst>
          </p:cNvPr>
          <p:cNvSpPr/>
          <p:nvPr/>
        </p:nvSpPr>
        <p:spPr>
          <a:xfrm>
            <a:off x="8191498" y="2619375"/>
            <a:ext cx="147640" cy="23145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01A9F1A-976F-44ED-BAC8-3C2A99156E7A}"/>
              </a:ext>
            </a:extLst>
          </p:cNvPr>
          <p:cNvSpPr/>
          <p:nvPr/>
        </p:nvSpPr>
        <p:spPr>
          <a:xfrm>
            <a:off x="2384247" y="1741177"/>
            <a:ext cx="4521377" cy="3635686"/>
          </a:xfrm>
          <a:prstGeom prst="rect">
            <a:avLst/>
          </a:prstGeom>
          <a:noFill/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4000" dirty="0">
                <a:solidFill>
                  <a:srgbClr val="FFC000"/>
                </a:solidFill>
              </a:rPr>
              <a:t>תפיץ את ההתראה</a:t>
            </a:r>
          </a:p>
        </p:txBody>
      </p:sp>
    </p:spTree>
    <p:extLst>
      <p:ext uri="{BB962C8B-B14F-4D97-AF65-F5344CB8AC3E}">
        <p14:creationId xmlns:p14="http://schemas.microsoft.com/office/powerpoint/2010/main" val="1892914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ACEDC3-B230-444E-87EB-E8D3812AB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313736"/>
            <a:ext cx="12749753" cy="7171736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E0C503F-725C-42CD-B0CC-73A8AB4F30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350" y="6550588"/>
            <a:ext cx="194309" cy="299791"/>
          </a:xfrm>
          <a:prstGeom prst="rect">
            <a:avLst/>
          </a:prstGeom>
        </p:spPr>
      </p:pic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846A1302-0F29-4B80-B777-4A4060AD4E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224" y="-93187"/>
            <a:ext cx="4362450" cy="6730637"/>
          </a:xfrm>
          <a:prstGeom prst="rect">
            <a:avLst/>
          </a:prstGeom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A882E784-1874-4463-8C51-ADE01B49377E}"/>
              </a:ext>
            </a:extLst>
          </p:cNvPr>
          <p:cNvSpPr/>
          <p:nvPr/>
        </p:nvSpPr>
        <p:spPr>
          <a:xfrm>
            <a:off x="6877050" y="309563"/>
            <a:ext cx="3681413" cy="1857375"/>
          </a:xfrm>
          <a:prstGeom prst="wedgeEllipseCallout">
            <a:avLst>
              <a:gd name="adj1" fmla="val -55762"/>
              <a:gd name="adj2" fmla="val 6044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>
                <a:solidFill>
                  <a:schemeClr val="tx1"/>
                </a:solidFill>
              </a:rPr>
              <a:t>יש לי התראה מ</a:t>
            </a:r>
            <a:r>
              <a:rPr lang="he-IL" b="1" dirty="0">
                <a:solidFill>
                  <a:schemeClr val="tx1"/>
                </a:solidFill>
              </a:rPr>
              <a:t>עומר דיטל:</a:t>
            </a:r>
          </a:p>
          <a:p>
            <a:pPr algn="ctr" rtl="1"/>
            <a:r>
              <a:rPr lang="he-IL" b="1" dirty="0">
                <a:solidFill>
                  <a:schemeClr val="tx1"/>
                </a:solidFill>
              </a:rPr>
              <a:t>"הכנסתי את ה</a:t>
            </a:r>
            <a:r>
              <a:rPr lang="en-US" b="1" dirty="0">
                <a:solidFill>
                  <a:schemeClr val="tx1"/>
                </a:solidFill>
              </a:rPr>
              <a:t>PR</a:t>
            </a:r>
            <a:r>
              <a:rPr lang="he-IL" b="1" dirty="0">
                <a:solidFill>
                  <a:schemeClr val="tx1"/>
                </a:solidFill>
              </a:rPr>
              <a:t>, אפשר לבדוק </a:t>
            </a:r>
            <a:r>
              <a:rPr lang="he-IL" b="1" dirty="0">
                <a:solidFill>
                  <a:schemeClr val="tx1"/>
                </a:solidFill>
                <a:sym typeface="Wingdings" panose="05000000000000000000" pitchFamily="2" charset="2"/>
              </a:rPr>
              <a:t>"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337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68</Words>
  <Application>Microsoft Office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Aharoni</vt:lpstr>
      <vt:lpstr>Arial</vt:lpstr>
      <vt:lpstr>Avenir Next LT Pro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ספיר מועלם</dc:creator>
  <cp:lastModifiedBy>ספיר מועלם</cp:lastModifiedBy>
  <cp:revision>7</cp:revision>
  <dcterms:created xsi:type="dcterms:W3CDTF">2020-11-04T14:13:05Z</dcterms:created>
  <dcterms:modified xsi:type="dcterms:W3CDTF">2020-11-04T15:12:42Z</dcterms:modified>
</cp:coreProperties>
</file>

<file path=docProps/thumbnail.jpeg>
</file>